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7F49-505D-9D14-7132-57AE1A2D1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34134-180B-2B25-6A30-797F9592C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55DEB-83A1-47E4-58EF-EF9C2DEF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7B10-5653-4F16-ABEC-BA4D90F698D7}" type="datetimeFigureOut">
              <a:rPr lang="en-AU" smtClean="0"/>
              <a:t>9/06/2022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500D4-AD5B-DA77-1D80-26C7F2BF3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433AB-C347-8F8E-7EAC-16554A56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23ED-C6EF-423D-95BD-28A7DE5E8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654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956AE-D0B0-98BE-3B8D-AC0E28B6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743B0-AACC-2BAB-613E-8EC9973F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73BDD-2619-9A80-982A-118F8816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7B10-5653-4F16-ABEC-BA4D90F698D7}" type="datetimeFigureOut">
              <a:rPr lang="en-AU" smtClean="0"/>
              <a:t>9/06/2022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06DF1-612C-E793-25C8-116824C11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7015E-66FA-E725-E00F-CB2E2EAD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23ED-C6EF-423D-95BD-28A7DE5E8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925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F4D043-52F7-4052-8BD2-33E06A593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474E7-2ADE-2523-583C-806B84B25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A3D-57FD-393D-D4B4-64943AED4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7B10-5653-4F16-ABEC-BA4D90F698D7}" type="datetimeFigureOut">
              <a:rPr lang="en-AU" smtClean="0"/>
              <a:t>9/06/2022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1D588-B6D7-847E-5F6A-3E49F25C5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8F117-31EC-8234-D6A9-259986CF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23ED-C6EF-423D-95BD-28A7DE5E8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148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DEDD-1561-FD8C-4E1C-BB3A76CF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B5CC-20F4-A149-8107-BD1CD94E2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B210B-A682-024A-44F2-E1035B74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7B10-5653-4F16-ABEC-BA4D90F698D7}" type="datetimeFigureOut">
              <a:rPr lang="en-AU" smtClean="0"/>
              <a:t>9/06/2022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33EF9-0B67-9F20-374A-597E2E65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F8C27-7D77-E6F9-53B9-0EBD1F13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23ED-C6EF-423D-95BD-28A7DE5E8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037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50532-CD4F-FAED-6D4B-9B5CFBC3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AC5D2-27D2-CEFD-B2B3-6CDF2B81B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0222B-8C30-5E36-BC13-A65D5599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7B10-5653-4F16-ABEC-BA4D90F698D7}" type="datetimeFigureOut">
              <a:rPr lang="en-AU" smtClean="0"/>
              <a:t>9/06/2022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3389F-7483-4AAE-59DF-48E3D514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0826-E2B9-99CE-CBFE-0BF4DCBB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23ED-C6EF-423D-95BD-28A7DE5E8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98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CFEA2-1E25-8AE7-0EB1-E83C7F68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1419D-F77A-E83B-12DD-BD35FEBB5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B7E5A-CCFB-0F09-00FE-C412A84A4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CC08D-4990-28CE-435E-2DCA47C7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7B10-5653-4F16-ABEC-BA4D90F698D7}" type="datetimeFigureOut">
              <a:rPr lang="en-AU" smtClean="0"/>
              <a:t>9/06/2022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C9999-0543-AD07-3994-3754D1E0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C2D56-0553-61EB-5CC5-BA5C999D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23ED-C6EF-423D-95BD-28A7DE5E8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15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2D60-E2F2-D2AD-B17F-4DF125C4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1C6D8-97AC-DA9B-AF9F-E8A0D8E8E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4DD95-1BB6-9016-53AB-7C1A51CA4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94C97-3EED-322C-75D3-D97B57B5F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B9EF5-380E-7592-4750-D2218CE26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E5B82-C6A4-5EE5-ADD7-6B99B0E7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7B10-5653-4F16-ABEC-BA4D90F698D7}" type="datetimeFigureOut">
              <a:rPr lang="en-AU" smtClean="0"/>
              <a:t>9/06/2022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74C0E-4F77-658D-DB4F-1170C815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8562FC-5494-63F7-544E-A0BAEA2C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23ED-C6EF-423D-95BD-28A7DE5E8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148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F22F-E940-E618-F268-C592C0B9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0CA17-75FE-CE2C-4022-9AB119B4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7B10-5653-4F16-ABEC-BA4D90F698D7}" type="datetimeFigureOut">
              <a:rPr lang="en-AU" smtClean="0"/>
              <a:t>9/06/2022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6230D0-8B2E-5E57-E1B0-87D0AE74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F518D-C014-35B3-9E8E-C12C1604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23ED-C6EF-423D-95BD-28A7DE5E8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98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E30A3-17D6-5D56-35B6-BFE88C85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7B10-5653-4F16-ABEC-BA4D90F698D7}" type="datetimeFigureOut">
              <a:rPr lang="en-AU" smtClean="0"/>
              <a:t>9/06/2022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2D299-CAB2-93F1-90D0-DA16A0BD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D0AB2-F39F-3210-EB55-08CDD4AF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23ED-C6EF-423D-95BD-28A7DE5E8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8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BAFF-CEF9-26A4-AC58-BB08725B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7B3CD-C60E-7645-5597-F6692E27C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D1629-2F87-CDF5-D575-F7AD89E99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E6DB3-F134-CF39-8D0B-A4B2EACCE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7B10-5653-4F16-ABEC-BA4D90F698D7}" type="datetimeFigureOut">
              <a:rPr lang="en-AU" smtClean="0"/>
              <a:t>9/06/2022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33485-FA45-9DB7-445D-9D38EFB2A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2EC2C-C6CD-0166-46C4-EDB1A18A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23ED-C6EF-423D-95BD-28A7DE5E8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489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7270-2C7C-63C0-DE5E-A9936E82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911FD1-B6B7-FE0B-C05F-C7A7677F4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6A1BA-9BF4-34F2-0B83-2DDF4F983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59D79-9549-AFBB-EC39-05BC55AF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7B10-5653-4F16-ABEC-BA4D90F698D7}" type="datetimeFigureOut">
              <a:rPr lang="en-AU" smtClean="0"/>
              <a:t>9/06/2022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BBACA-5994-A910-27F7-4CF5043E5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74DD2-4FAE-A852-AB6A-28ED9FAE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23ED-C6EF-423D-95BD-28A7DE5E8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83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F69E86-E2CD-03BC-DC6C-5FF00A79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1A0DC-5118-6775-1AB9-0C0A080C5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10E75-797D-58C2-C918-D82A937E8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D7B10-5653-4F16-ABEC-BA4D90F698D7}" type="datetimeFigureOut">
              <a:rPr lang="en-AU" smtClean="0"/>
              <a:t>9/06/2022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DC45B-7D4E-B266-42C5-62EE408D0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A45C-774D-4277-EDA7-87746CF7F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23ED-C6EF-423D-95BD-28A7DE5E8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44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B55F-0914-A480-81DE-3F2E0A8330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1558C-CE83-4350-E17F-3E116FEBB5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1E8A2-D19C-E7E7-E4BE-B03724E91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4" t="16366" r="12500" b="6945"/>
          <a:stretch/>
        </p:blipFill>
        <p:spPr>
          <a:xfrm>
            <a:off x="0" y="0"/>
            <a:ext cx="12192000" cy="691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2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D1F1-9CA4-3BF3-9D8D-8E944C3AA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7C785-2A84-21B3-21F9-65613CD5F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E5002-5CAB-F303-AD67-279FF716D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8" t="17083" r="12500" b="7223"/>
          <a:stretch/>
        </p:blipFill>
        <p:spPr>
          <a:xfrm>
            <a:off x="85724" y="114300"/>
            <a:ext cx="12011025" cy="67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3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3A7B5-1C19-2559-F65D-20AD29BA2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8A34A-2FA6-7D57-D4EF-641DE7087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C40C9-8783-832E-5B19-17483C37A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8" t="16805" r="12578" b="7083"/>
          <a:stretch/>
        </p:blipFill>
        <p:spPr>
          <a:xfrm>
            <a:off x="0" y="0"/>
            <a:ext cx="12192000" cy="68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5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64CFC-E18F-013A-DC22-13AD58B2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23BC4-3276-8A6E-FAF4-9544367FD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26629-DF5D-FD89-635B-4FC4210C8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16806" r="12500" b="7500"/>
          <a:stretch/>
        </p:blipFill>
        <p:spPr>
          <a:xfrm>
            <a:off x="0" y="0"/>
            <a:ext cx="12192000" cy="68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2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A3A1-40DA-51D3-48D4-4CC47B09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47B6-5DD9-157E-6FC8-C47E930F7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A06ED-F90D-3980-60F4-3212D5115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8" t="17361" r="12578" b="7222"/>
          <a:stretch/>
        </p:blipFill>
        <p:spPr>
          <a:xfrm>
            <a:off x="0" y="6350"/>
            <a:ext cx="12290067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0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E8C5-C968-996F-24C2-142ACB02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C518-D665-8B25-6A8F-E5E61F38C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D9C28-3F25-D0E2-BE36-500CDB440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6" t="17083" r="12500" b="7223"/>
          <a:stretch/>
        </p:blipFill>
        <p:spPr>
          <a:xfrm>
            <a:off x="0" y="0"/>
            <a:ext cx="12192000" cy="682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9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93C49-B950-6000-18FF-CE6275F4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002E3-09D0-321D-BBAC-7815AAB4E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5E02A-BE80-312D-1B4F-BFBD2C913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16805" r="12422" b="7361"/>
          <a:stretch/>
        </p:blipFill>
        <p:spPr>
          <a:xfrm>
            <a:off x="0" y="0"/>
            <a:ext cx="12118153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3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4B09-2BB4-7FA6-C505-74B70039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2270D-1D18-3EB9-1709-589E475BD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5EA04-3D59-5D48-E831-E9F173D2A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4" t="16945" r="12500" b="7222"/>
          <a:stretch/>
        </p:blipFill>
        <p:spPr>
          <a:xfrm>
            <a:off x="0" y="-1"/>
            <a:ext cx="12192000" cy="684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6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F4CF-6F1E-A95A-1BB0-3B4414DA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655B3-F746-13EE-1CA3-9A765EEFD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2FA2D-5615-B94D-22E8-68C1DBF63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6" t="17083" r="12734" b="7917"/>
          <a:stretch/>
        </p:blipFill>
        <p:spPr>
          <a:xfrm>
            <a:off x="0" y="0"/>
            <a:ext cx="12126169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8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17DA3-EF02-CFFC-DC1D-AC9A95AD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062C7-8694-D415-C7E3-9D94B6620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D3A05-47E0-3544-BA0D-05692E8FA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6" t="17083" r="12578" b="7084"/>
          <a:stretch/>
        </p:blipFill>
        <p:spPr>
          <a:xfrm>
            <a:off x="0" y="0"/>
            <a:ext cx="12221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40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0543-A7E2-BF88-1491-43C3D01D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833C6-CF5C-AB21-B57E-9CF2A5AE7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EF56A-1C14-5AF2-2897-971C64E26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6" t="16945" r="12500" b="7222"/>
          <a:stretch/>
        </p:blipFill>
        <p:spPr>
          <a:xfrm>
            <a:off x="0" y="0"/>
            <a:ext cx="12192000" cy="683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36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Kirby</dc:creator>
  <cp:lastModifiedBy>Peter Kirby</cp:lastModifiedBy>
  <cp:revision>1</cp:revision>
  <dcterms:created xsi:type="dcterms:W3CDTF">2022-06-08T10:57:47Z</dcterms:created>
  <dcterms:modified xsi:type="dcterms:W3CDTF">2022-06-08T23:58:40Z</dcterms:modified>
</cp:coreProperties>
</file>